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57" d="100"/>
          <a:sy n="57" d="100"/>
        </p:scale>
        <p:origin x="53" y="5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108</a:t>
            </a:r>
            <a:r>
              <a:rPr lang="zh-TW" altLang="en-US" smtClean="0"/>
              <a:t>學年度畢業資格審核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108.9.10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295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42" y="1183341"/>
            <a:ext cx="10941957" cy="441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01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63" y="1508177"/>
            <a:ext cx="4893566" cy="3386551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6025" y="1505200"/>
            <a:ext cx="4594693" cy="338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59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941" y="1195075"/>
            <a:ext cx="9088118" cy="446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9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994" y="1142681"/>
            <a:ext cx="8688012" cy="457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09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至理名言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TM03457503[[fn=至理名言]]</Template>
  <TotalTime>6</TotalTime>
  <Words>7</Words>
  <Application>Microsoft Office PowerPoint</Application>
  <PresentationFormat>寬螢幕</PresentationFormat>
  <Paragraphs>2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新細明體</vt:lpstr>
      <vt:lpstr>Century Gothic</vt:lpstr>
      <vt:lpstr>Wingdings 2</vt:lpstr>
      <vt:lpstr>至理名言</vt:lpstr>
      <vt:lpstr>108學年度畢業資格審核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108學年度選課說明</dc:title>
  <dc:creator>first</dc:creator>
  <cp:lastModifiedBy>first</cp:lastModifiedBy>
  <cp:revision>2</cp:revision>
  <dcterms:created xsi:type="dcterms:W3CDTF">2019-09-10T07:16:02Z</dcterms:created>
  <dcterms:modified xsi:type="dcterms:W3CDTF">2019-09-10T07:22:58Z</dcterms:modified>
</cp:coreProperties>
</file>